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59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02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18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28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5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52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05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17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43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81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5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48D6-5175-4167-8EB3-E51ED04EC501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3997D-E729-4C65-9646-A0A53C168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76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alsolajero.com/wp-content/uploads/2015/10/atenc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6632"/>
            <a:ext cx="2363590" cy="84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751014" y="957050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¡Se han mezclado los enunciados de dos problemas!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409448" y="1948583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Una furgoneta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4804332" y="1948583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Cada</a:t>
            </a:r>
            <a:r>
              <a:rPr lang="es-ES" baseline="0" dirty="0" smtClean="0"/>
              <a:t> saco pesa 22,5 kg.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32672" y="3185389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lleva 18 sacos de patatas.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427584" y="3185389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¿A cuántas vacas podremos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4827212" y="1357160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¿Cuántos kilos de patatas lleva?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27583" y="2563443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alimentar con 231 kg?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4832672" y="2534532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Una vaca</a:t>
            </a:r>
          </a:p>
          <a:p>
            <a:pPr algn="ctr"/>
            <a:endParaRPr lang="es-ES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405231" y="1376832"/>
            <a:ext cx="386065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come</a:t>
            </a:r>
            <a:r>
              <a:rPr lang="es-ES" baseline="0" dirty="0" smtClean="0"/>
              <a:t> 7 kg de hierba cada día</a:t>
            </a:r>
            <a:endParaRPr lang="es-ES" b="1" dirty="0" smtClean="0"/>
          </a:p>
          <a:p>
            <a:pPr algn="ctr"/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1358913" y="3750152"/>
            <a:ext cx="58139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2000" b="1" dirty="0">
                <a:solidFill>
                  <a:prstClr val="black"/>
                </a:solidFill>
              </a:rPr>
              <a:t>Ordena los enunciados y resuelve cada problema.</a:t>
            </a:r>
            <a:endParaRPr lang="es-ES" sz="2000" b="1" dirty="0">
              <a:solidFill>
                <a:prstClr val="black"/>
              </a:solidFill>
            </a:endParaRPr>
          </a:p>
        </p:txBody>
      </p:sp>
      <p:sp>
        <p:nvSpPr>
          <p:cNvPr id="21" name="20 Flecha abajo"/>
          <p:cNvSpPr/>
          <p:nvPr/>
        </p:nvSpPr>
        <p:spPr>
          <a:xfrm>
            <a:off x="1369282" y="4138984"/>
            <a:ext cx="1484895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A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28" name="27 Flecha abajo"/>
          <p:cNvSpPr/>
          <p:nvPr/>
        </p:nvSpPr>
        <p:spPr>
          <a:xfrm>
            <a:off x="5992211" y="4138984"/>
            <a:ext cx="1484895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179347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Gema</dc:creator>
  <cp:lastModifiedBy>Gema</cp:lastModifiedBy>
  <cp:revision>5</cp:revision>
  <dcterms:created xsi:type="dcterms:W3CDTF">2016-05-08T18:59:01Z</dcterms:created>
  <dcterms:modified xsi:type="dcterms:W3CDTF">2016-05-08T19:23:04Z</dcterms:modified>
</cp:coreProperties>
</file>